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63" r:id="rId5"/>
    <p:sldId id="259" r:id="rId6"/>
    <p:sldId id="264" r:id="rId7"/>
    <p:sldId id="262" r:id="rId8"/>
    <p:sldId id="265" r:id="rId9"/>
    <p:sldId id="260"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54" y="2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276008470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715DAD77-1F95-42AA-AC4E-1A958DFC7179}" type="datetimeFigureOut">
              <a:rPr lang="en-US" smtClean="0"/>
              <a:t>11/29/2018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25954744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9777577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36902975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1034419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s-ES" smtClean="0"/>
              <a:t>Editar el estilo de texto del patrón</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11343612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s-ES" smtClean="0"/>
              <a:t>Editar el estilo de texto del patrón</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5652103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52427F-0DDB-44C7-B39D-9D78B1042FCD}" type="slidenum">
              <a:rPr lang="en-US" smtClean="0"/>
              <a:t>‹Nº›</a:t>
            </a:fld>
            <a:endParaRPr lang="en-US"/>
          </a:p>
        </p:txBody>
      </p:sp>
      <p:sp>
        <p:nvSpPr>
          <p:cNvPr id="8" name="Title 1"/>
          <p:cNvSpPr>
            <a:spLocks noGrp="1"/>
          </p:cNvSpPr>
          <p:nvPr>
            <p:ph type="title"/>
          </p:nvPr>
        </p:nvSpPr>
        <p:spPr>
          <a:xfrm>
            <a:off x="685801" y="609600"/>
            <a:ext cx="10131425" cy="1456267"/>
          </a:xfrm>
        </p:spPr>
        <p:txBody>
          <a:bodyPr/>
          <a:lstStyle/>
          <a:p>
            <a:r>
              <a:rPr lang="es-ES" smtClean="0"/>
              <a:t>Haga clic para modificar el estilo de título del patrón</a:t>
            </a:r>
            <a:endParaRPr lang="en-US" dirty="0"/>
          </a:p>
        </p:txBody>
      </p:sp>
    </p:spTree>
    <p:extLst>
      <p:ext uri="{BB962C8B-B14F-4D97-AF65-F5344CB8AC3E}">
        <p14:creationId xmlns:p14="http://schemas.microsoft.com/office/powerpoint/2010/main" val="5541520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3819228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3258808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715DAD77-1F95-42AA-AC4E-1A958DFC7179}" type="datetimeFigureOut">
              <a:rPr lang="en-US" smtClean="0"/>
              <a:t>11/29/2018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3039913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715DAD77-1F95-42AA-AC4E-1A958DFC7179}" type="datetimeFigureOut">
              <a:rPr lang="en-US" smtClean="0"/>
              <a:t>11/29/2018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2108188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715DAD77-1F95-42AA-AC4E-1A958DFC7179}" type="datetimeFigureOut">
              <a:rPr lang="en-US" smtClean="0"/>
              <a:t>11/29/2018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385435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715DAD77-1F95-42AA-AC4E-1A958DFC7179}" type="datetimeFigureOut">
              <a:rPr lang="en-US" smtClean="0"/>
              <a:t>11/29/2018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2736779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715DAD77-1F95-42AA-AC4E-1A958DFC7179}" type="datetimeFigureOut">
              <a:rPr lang="en-US" smtClean="0"/>
              <a:t>11/29/2018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1158836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715DAD77-1F95-42AA-AC4E-1A958DFC7179}" type="datetimeFigureOut">
              <a:rPr lang="en-US" smtClean="0"/>
              <a:t>11/29/2018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18728523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s-ES" smtClean="0"/>
              <a:t>Haga clic para modificar el estilo de título del patrón</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715DAD77-1F95-42AA-AC4E-1A958DFC7179}" type="datetimeFigureOut">
              <a:rPr lang="en-US" smtClean="0"/>
              <a:t>11/29/2018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52427F-0DDB-44C7-B39D-9D78B1042FCD}" type="slidenum">
              <a:rPr lang="en-US" smtClean="0"/>
              <a:t>‹Nº›</a:t>
            </a:fld>
            <a:endParaRPr lang="en-US"/>
          </a:p>
        </p:txBody>
      </p:sp>
    </p:spTree>
    <p:extLst>
      <p:ext uri="{BB962C8B-B14F-4D97-AF65-F5344CB8AC3E}">
        <p14:creationId xmlns:p14="http://schemas.microsoft.com/office/powerpoint/2010/main" val="3570165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15DAD77-1F95-42AA-AC4E-1A958DFC7179}" type="datetimeFigureOut">
              <a:rPr lang="en-US" smtClean="0"/>
              <a:t>11/29/2018</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A52427F-0DDB-44C7-B39D-9D78B1042FCD}" type="slidenum">
              <a:rPr lang="en-US" smtClean="0"/>
              <a:t>‹Nº›</a:t>
            </a:fld>
            <a:endParaRPr lang="en-US"/>
          </a:p>
        </p:txBody>
      </p:sp>
    </p:spTree>
    <p:extLst>
      <p:ext uri="{BB962C8B-B14F-4D97-AF65-F5344CB8AC3E}">
        <p14:creationId xmlns:p14="http://schemas.microsoft.com/office/powerpoint/2010/main" val="3114884770"/>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3962399" y="1164168"/>
            <a:ext cx="7197726" cy="2421464"/>
          </a:xfrm>
        </p:spPr>
        <p:txBody>
          <a:bodyPr/>
          <a:lstStyle/>
          <a:p>
            <a:r>
              <a:rPr lang="es-MX" dirty="0" smtClean="0"/>
              <a:t>Equipo #6</a:t>
            </a:r>
            <a:br>
              <a:rPr lang="es-MX" dirty="0" smtClean="0"/>
            </a:br>
            <a:r>
              <a:rPr lang="es-MX" dirty="0" smtClean="0"/>
              <a:t>tienda de abarrotes</a:t>
            </a:r>
            <a:endParaRPr lang="en-US" dirty="0"/>
          </a:p>
        </p:txBody>
      </p:sp>
      <p:sp>
        <p:nvSpPr>
          <p:cNvPr id="3" name="Subtítulo 2"/>
          <p:cNvSpPr>
            <a:spLocks noGrp="1"/>
          </p:cNvSpPr>
          <p:nvPr>
            <p:ph type="subTitle" idx="1"/>
          </p:nvPr>
        </p:nvSpPr>
        <p:spPr>
          <a:xfrm>
            <a:off x="3962399" y="3965331"/>
            <a:ext cx="7197726" cy="2734407"/>
          </a:xfrm>
        </p:spPr>
        <p:txBody>
          <a:bodyPr>
            <a:normAutofit/>
          </a:bodyPr>
          <a:lstStyle/>
          <a:p>
            <a:r>
              <a:rPr lang="es-MX" dirty="0" smtClean="0"/>
              <a:t>Integrantes:</a:t>
            </a:r>
            <a:endParaRPr lang="en-US" dirty="0" smtClean="0"/>
          </a:p>
          <a:p>
            <a:r>
              <a:rPr lang="es-MX" dirty="0"/>
              <a:t>ALAN FIGUEROA IGLESIAS</a:t>
            </a:r>
            <a:endParaRPr lang="en-US" dirty="0"/>
          </a:p>
          <a:p>
            <a:r>
              <a:rPr lang="es-MX" dirty="0"/>
              <a:t>CAMPOS REYES SALVADOR</a:t>
            </a:r>
            <a:endParaRPr lang="en-US" dirty="0"/>
          </a:p>
          <a:p>
            <a:r>
              <a:rPr lang="es-MX" dirty="0"/>
              <a:t>ARCE </a:t>
            </a:r>
            <a:r>
              <a:rPr lang="es-MX" dirty="0" smtClean="0"/>
              <a:t>GARCÍA </a:t>
            </a:r>
            <a:r>
              <a:rPr lang="es-MX" dirty="0"/>
              <a:t>OSWALDO</a:t>
            </a:r>
            <a:endParaRPr lang="en-US" dirty="0"/>
          </a:p>
          <a:p>
            <a:r>
              <a:rPr lang="es-MX" dirty="0"/>
              <a:t>SIERRA </a:t>
            </a:r>
            <a:r>
              <a:rPr lang="es-MX" dirty="0" smtClean="0"/>
              <a:t>RODRÍGUEZ </a:t>
            </a:r>
            <a:r>
              <a:rPr lang="es-MX" dirty="0"/>
              <a:t>KARLA</a:t>
            </a:r>
            <a:endParaRPr lang="en-US" dirty="0"/>
          </a:p>
          <a:p>
            <a:r>
              <a:rPr lang="es-MX" dirty="0"/>
              <a:t>VIERA </a:t>
            </a:r>
            <a:r>
              <a:rPr lang="es-MX" dirty="0" smtClean="0"/>
              <a:t>GÓMEZ LUIS </a:t>
            </a:r>
            <a:r>
              <a:rPr lang="es-MX" dirty="0"/>
              <a:t>ANTONIO</a:t>
            </a:r>
            <a:endParaRPr lang="en-US" dirty="0"/>
          </a:p>
          <a:p>
            <a:endParaRPr lang="es-MX" dirty="0" smtClean="0"/>
          </a:p>
        </p:txBody>
      </p:sp>
    </p:spTree>
    <p:extLst>
      <p:ext uri="{BB962C8B-B14F-4D97-AF65-F5344CB8AC3E}">
        <p14:creationId xmlns:p14="http://schemas.microsoft.com/office/powerpoint/2010/main" val="68443297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Conclusión DEL equipo</a:t>
            </a:r>
            <a:endParaRPr lang="es-MX" dirty="0"/>
          </a:p>
        </p:txBody>
      </p:sp>
      <p:sp>
        <p:nvSpPr>
          <p:cNvPr id="3" name="Marcador de contenido 2"/>
          <p:cNvSpPr>
            <a:spLocks noGrp="1"/>
          </p:cNvSpPr>
          <p:nvPr>
            <p:ph idx="1"/>
          </p:nvPr>
        </p:nvSpPr>
        <p:spPr/>
        <p:txBody>
          <a:bodyPr/>
          <a:lstStyle/>
          <a:p>
            <a:pPr algn="just"/>
            <a:r>
              <a:rPr lang="es-MX" dirty="0" smtClean="0"/>
              <a:t>Como equipo concluimos que este Proyecto nos </a:t>
            </a:r>
            <a:r>
              <a:rPr lang="es-MX" dirty="0" smtClean="0"/>
              <a:t>ayudó a </a:t>
            </a:r>
            <a:r>
              <a:rPr lang="es-MX" dirty="0" smtClean="0"/>
              <a:t>mejorar como programadores, ya que este fue un reto bastante bueno para poder medirnos y así saber que tanto es lo que hemos aprendido a lo largo de este semestre</a:t>
            </a:r>
            <a:r>
              <a:rPr lang="es-MX" dirty="0" smtClean="0"/>
              <a:t>.</a:t>
            </a:r>
          </a:p>
          <a:p>
            <a:pPr algn="just"/>
            <a:r>
              <a:rPr lang="es-MX" dirty="0" smtClean="0"/>
              <a:t>De igual forma puso a prueba nuestra capacidad para poder resolver problemas cuando se nos presentan. Ayudándonos así en un futuro para ser mas rápidos y eficientes a la hora de que se nos vuelva a presentar algún problema.</a:t>
            </a:r>
            <a:endParaRPr lang="es-MX" dirty="0"/>
          </a:p>
        </p:txBody>
      </p:sp>
    </p:spTree>
    <p:extLst>
      <p:ext uri="{BB962C8B-B14F-4D97-AF65-F5344CB8AC3E}">
        <p14:creationId xmlns:p14="http://schemas.microsoft.com/office/powerpoint/2010/main" val="42708383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Análisis del problema</a:t>
            </a:r>
            <a:endParaRPr lang="es-MX" dirty="0"/>
          </a:p>
        </p:txBody>
      </p:sp>
      <p:sp>
        <p:nvSpPr>
          <p:cNvPr id="3" name="Marcador de contenido 2"/>
          <p:cNvSpPr>
            <a:spLocks noGrp="1"/>
          </p:cNvSpPr>
          <p:nvPr>
            <p:ph idx="1"/>
          </p:nvPr>
        </p:nvSpPr>
        <p:spPr/>
        <p:txBody>
          <a:bodyPr>
            <a:normAutofit fontScale="92500" lnSpcReduction="20000"/>
          </a:bodyPr>
          <a:lstStyle/>
          <a:p>
            <a:pPr algn="just"/>
            <a:r>
              <a:rPr lang="es-MX" dirty="0"/>
              <a:t>Como ya bien mencionamos antes a nosotros nos tocó la realización de una base de datos y un programa para una tienda de abarrotes.</a:t>
            </a:r>
            <a:endParaRPr lang="en-US" dirty="0"/>
          </a:p>
          <a:p>
            <a:pPr algn="just"/>
            <a:r>
              <a:rPr lang="es-MX" dirty="0"/>
              <a:t>Una vez sabiendo esto nosotros como equipo pensamos en cómo se gestiona una tienda de abarrotes, todos dimos nuestras ideas de que campos podríamos utilizar para </a:t>
            </a:r>
            <a:r>
              <a:rPr lang="es-MX" dirty="0" smtClean="0"/>
              <a:t>la realización </a:t>
            </a:r>
            <a:r>
              <a:rPr lang="es-MX" dirty="0"/>
              <a:t>de la base de datos, llegamos a un acuerdo de utilizar 8 campos los cuales </a:t>
            </a:r>
            <a:r>
              <a:rPr lang="es-MX" dirty="0" smtClean="0"/>
              <a:t>son: </a:t>
            </a:r>
            <a:r>
              <a:rPr lang="es-MX" dirty="0"/>
              <a:t>Id, </a:t>
            </a:r>
            <a:r>
              <a:rPr lang="es-MX" dirty="0" smtClean="0"/>
              <a:t>Nombre</a:t>
            </a:r>
            <a:r>
              <a:rPr lang="es-MX" dirty="0"/>
              <a:t>, </a:t>
            </a:r>
            <a:r>
              <a:rPr lang="es-MX" dirty="0" smtClean="0"/>
              <a:t>Precio</a:t>
            </a:r>
            <a:r>
              <a:rPr lang="es-MX" dirty="0"/>
              <a:t>, </a:t>
            </a:r>
            <a:r>
              <a:rPr lang="es-MX" dirty="0" smtClean="0"/>
              <a:t>Cantidad</a:t>
            </a:r>
            <a:r>
              <a:rPr lang="es-MX" dirty="0"/>
              <a:t>, </a:t>
            </a:r>
            <a:r>
              <a:rPr lang="es-MX" dirty="0" smtClean="0"/>
              <a:t>Proveedor</a:t>
            </a:r>
            <a:r>
              <a:rPr lang="es-MX" dirty="0"/>
              <a:t>, </a:t>
            </a:r>
            <a:r>
              <a:rPr lang="es-MX" dirty="0" smtClean="0"/>
              <a:t>Categoría</a:t>
            </a:r>
            <a:r>
              <a:rPr lang="es-MX" dirty="0"/>
              <a:t>, </a:t>
            </a:r>
            <a:r>
              <a:rPr lang="es-MX" dirty="0" smtClean="0"/>
              <a:t>Fecha </a:t>
            </a:r>
            <a:r>
              <a:rPr lang="es-MX" dirty="0"/>
              <a:t>de </a:t>
            </a:r>
            <a:r>
              <a:rPr lang="es-MX" dirty="0" smtClean="0"/>
              <a:t>Caducidad </a:t>
            </a:r>
            <a:r>
              <a:rPr lang="es-MX" dirty="0"/>
              <a:t>e </a:t>
            </a:r>
            <a:r>
              <a:rPr lang="es-MX" dirty="0" smtClean="0"/>
              <a:t>Inventario</a:t>
            </a:r>
            <a:r>
              <a:rPr lang="es-MX" dirty="0"/>
              <a:t>. </a:t>
            </a:r>
            <a:endParaRPr lang="es-MX" dirty="0" smtClean="0"/>
          </a:p>
          <a:p>
            <a:pPr algn="just"/>
            <a:r>
              <a:rPr lang="es-MX" dirty="0" smtClean="0"/>
              <a:t>Una vez resuelto el problema de la base de datos quedaba como resolver el programa, el cual fue el más complicado y tardado de resolver dado que se nos pedía que el programa pudiera realizar capturas, búsquedas, eliminaciones y modificaciones y que a su vez todo esto fuera útil, fácil de utilizar, intuitivo y eficiente, nos tomó tiempo para poder resolver todos estos problemas, llegamos a la conclusión que todo esto se podría realizar y cumplir de forma correcta si primero creábamos una interfaz la cual cumpliera todas estas condiciones ya antes mencionadas.</a:t>
            </a:r>
            <a:endParaRPr lang="en-US" dirty="0" smtClean="0"/>
          </a:p>
          <a:p>
            <a:pPr algn="just"/>
            <a:r>
              <a:rPr lang="es-MX" dirty="0" smtClean="0"/>
              <a:t>Nos </a:t>
            </a:r>
            <a:r>
              <a:rPr lang="es-MX" dirty="0"/>
              <a:t>pusimos a crear la interfaz y una vez esta fue terminada el resto de problemas disminuyo considerablemente ya que teníamos una base sobre la cual poder trabajar, estando así en lo correcto con nuestra conclusión.</a:t>
            </a:r>
          </a:p>
        </p:txBody>
      </p:sp>
    </p:spTree>
    <p:extLst>
      <p:ext uri="{BB962C8B-B14F-4D97-AF65-F5344CB8AC3E}">
        <p14:creationId xmlns:p14="http://schemas.microsoft.com/office/powerpoint/2010/main" val="3883403560"/>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Detalles</a:t>
            </a:r>
            <a:r>
              <a:rPr lang="en-US" dirty="0" smtClean="0"/>
              <a:t> </a:t>
            </a:r>
            <a:r>
              <a:rPr lang="es-MX" dirty="0" smtClean="0"/>
              <a:t>relevantes</a:t>
            </a:r>
            <a:r>
              <a:rPr lang="en-US" dirty="0" smtClean="0"/>
              <a:t> </a:t>
            </a:r>
            <a:r>
              <a:rPr lang="en-US" dirty="0"/>
              <a:t>del </a:t>
            </a:r>
            <a:r>
              <a:rPr lang="es-MX" dirty="0" smtClean="0"/>
              <a:t>programa</a:t>
            </a:r>
            <a:endParaRPr lang="es-MX" dirty="0"/>
          </a:p>
        </p:txBody>
      </p:sp>
      <p:sp>
        <p:nvSpPr>
          <p:cNvPr id="3" name="Marcador de contenido 2"/>
          <p:cNvSpPr>
            <a:spLocks noGrp="1"/>
          </p:cNvSpPr>
          <p:nvPr>
            <p:ph idx="1"/>
          </p:nvPr>
        </p:nvSpPr>
        <p:spPr/>
        <p:txBody>
          <a:bodyPr/>
          <a:lstStyle/>
          <a:p>
            <a:pPr algn="just"/>
            <a:r>
              <a:rPr lang="es-MX" dirty="0" smtClean="0"/>
              <a:t>El programa muestra una lista completa en el apartado productos</a:t>
            </a:r>
            <a:r>
              <a:rPr lang="es-MX" dirty="0" smtClean="0"/>
              <a:t>.</a:t>
            </a:r>
            <a:endParaRPr lang="es-MX" dirty="0" smtClean="0"/>
          </a:p>
          <a:p>
            <a:pPr algn="just"/>
            <a:r>
              <a:rPr lang="es-MX" dirty="0" smtClean="0"/>
              <a:t>Se pueden capturar datos y almacenarse </a:t>
            </a:r>
            <a:r>
              <a:rPr lang="es-MX" dirty="0" smtClean="0"/>
              <a:t>a su vez </a:t>
            </a:r>
            <a:r>
              <a:rPr lang="es-MX" dirty="0" smtClean="0"/>
              <a:t>en la base de datos.</a:t>
            </a:r>
          </a:p>
          <a:p>
            <a:pPr algn="just"/>
            <a:r>
              <a:rPr lang="es-MX" dirty="0" smtClean="0"/>
              <a:t>Se pueden buscar por los 8 campos de nuestra base de datos ya sea por búsqueda aproximada </a:t>
            </a:r>
            <a:r>
              <a:rPr lang="es-MX" dirty="0" smtClean="0"/>
              <a:t>y/o </a:t>
            </a:r>
            <a:r>
              <a:rPr lang="es-MX" dirty="0" smtClean="0"/>
              <a:t>exacta y numérica. Y a su vez </a:t>
            </a:r>
            <a:r>
              <a:rPr lang="es-MX" dirty="0" smtClean="0"/>
              <a:t>poder eliminar el registro si eso se quiere hacer. </a:t>
            </a:r>
            <a:endParaRPr lang="es-MX" dirty="0" smtClean="0"/>
          </a:p>
          <a:p>
            <a:pPr algn="just"/>
            <a:r>
              <a:rPr lang="es-MX" dirty="0" smtClean="0"/>
              <a:t>Puedes eliminar cualquier registro de la base de </a:t>
            </a:r>
            <a:r>
              <a:rPr lang="es-MX" dirty="0" smtClean="0"/>
              <a:t>datos, te muestra una lista completa de los productos y puedes elegir cual eliminar de todos ellos.</a:t>
            </a:r>
            <a:endParaRPr lang="es-MX" dirty="0" smtClean="0"/>
          </a:p>
          <a:p>
            <a:pPr algn="just"/>
            <a:r>
              <a:rPr lang="es-MX" dirty="0" smtClean="0"/>
              <a:t>Puede realizar modificaciones a cualquier campo de la base de datos a través de un formulario.</a:t>
            </a:r>
            <a:endParaRPr lang="es-MX" dirty="0"/>
          </a:p>
        </p:txBody>
      </p:sp>
    </p:spTree>
    <p:extLst>
      <p:ext uri="{BB962C8B-B14F-4D97-AF65-F5344CB8AC3E}">
        <p14:creationId xmlns:p14="http://schemas.microsoft.com/office/powerpoint/2010/main" val="110100497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16127" t="18085" r="16205" b="21625"/>
          <a:stretch/>
        </p:blipFill>
        <p:spPr>
          <a:xfrm>
            <a:off x="0" y="0"/>
            <a:ext cx="6096000" cy="3429000"/>
          </a:xfrm>
          <a:prstGeom prst="rect">
            <a:avLst/>
          </a:prstGeom>
        </p:spPr>
      </p:pic>
      <p:pic>
        <p:nvPicPr>
          <p:cNvPr id="5" name="Imagen 4"/>
          <p:cNvPicPr>
            <a:picLocks noChangeAspect="1"/>
          </p:cNvPicPr>
          <p:nvPr/>
        </p:nvPicPr>
        <p:blipFill rotWithShape="1">
          <a:blip r:embed="rId3"/>
          <a:srcRect l="19740" t="20185" r="12656" b="19722"/>
          <a:stretch/>
        </p:blipFill>
        <p:spPr>
          <a:xfrm>
            <a:off x="6108001" y="0"/>
            <a:ext cx="6084000" cy="2322000"/>
          </a:xfrm>
          <a:prstGeom prst="rect">
            <a:avLst/>
          </a:prstGeom>
        </p:spPr>
      </p:pic>
      <p:pic>
        <p:nvPicPr>
          <p:cNvPr id="6" name="Imagen 5"/>
          <p:cNvPicPr>
            <a:picLocks noChangeAspect="1"/>
          </p:cNvPicPr>
          <p:nvPr/>
        </p:nvPicPr>
        <p:blipFill rotWithShape="1">
          <a:blip r:embed="rId4"/>
          <a:srcRect l="19687" t="20091" r="12552" b="19723"/>
          <a:stretch/>
        </p:blipFill>
        <p:spPr>
          <a:xfrm>
            <a:off x="0" y="3429000"/>
            <a:ext cx="6084000" cy="3429000"/>
          </a:xfrm>
          <a:prstGeom prst="rect">
            <a:avLst/>
          </a:prstGeom>
        </p:spPr>
      </p:pic>
      <p:pic>
        <p:nvPicPr>
          <p:cNvPr id="7" name="Imagen 6"/>
          <p:cNvPicPr>
            <a:picLocks noChangeAspect="1"/>
          </p:cNvPicPr>
          <p:nvPr/>
        </p:nvPicPr>
        <p:blipFill rotWithShape="1">
          <a:blip r:embed="rId5"/>
          <a:srcRect l="19740" t="20000" r="12604" b="19723"/>
          <a:stretch/>
        </p:blipFill>
        <p:spPr>
          <a:xfrm>
            <a:off x="6108001" y="2322000"/>
            <a:ext cx="6084000" cy="2268000"/>
          </a:xfrm>
          <a:prstGeom prst="rect">
            <a:avLst/>
          </a:prstGeom>
        </p:spPr>
      </p:pic>
      <p:pic>
        <p:nvPicPr>
          <p:cNvPr id="8" name="Imagen 7"/>
          <p:cNvPicPr>
            <a:picLocks noChangeAspect="1"/>
          </p:cNvPicPr>
          <p:nvPr/>
        </p:nvPicPr>
        <p:blipFill rotWithShape="1">
          <a:blip r:embed="rId6"/>
          <a:srcRect l="19739" t="20278" r="12552" b="19815"/>
          <a:stretch/>
        </p:blipFill>
        <p:spPr>
          <a:xfrm>
            <a:off x="6108000" y="4590000"/>
            <a:ext cx="6084000" cy="2268000"/>
          </a:xfrm>
          <a:prstGeom prst="rect">
            <a:avLst/>
          </a:prstGeom>
        </p:spPr>
      </p:pic>
    </p:spTree>
    <p:extLst>
      <p:ext uri="{BB962C8B-B14F-4D97-AF65-F5344CB8AC3E}">
        <p14:creationId xmlns:p14="http://schemas.microsoft.com/office/powerpoint/2010/main" val="12025655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53" presetClass="entr" presetSubtype="16"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par>
                                <p:cTn id="25" presetID="53" presetClass="entr" presetSubtype="16"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ppt_w</p:attrName>
                                        </p:attrNameLst>
                                      </p:cBhvr>
                                      <p:tavLst>
                                        <p:tav tm="0">
                                          <p:val>
                                            <p:fltVal val="0"/>
                                          </p:val>
                                        </p:tav>
                                        <p:tav tm="100000">
                                          <p:val>
                                            <p:strVal val="#ppt_w"/>
                                          </p:val>
                                        </p:tav>
                                      </p:tavLst>
                                    </p:anim>
                                    <p:anim calcmode="lin" valueType="num">
                                      <p:cBhvr>
                                        <p:cTn id="28" dur="500" fill="hold"/>
                                        <p:tgtEl>
                                          <p:spTgt spid="8"/>
                                        </p:tgtEl>
                                        <p:attrNameLst>
                                          <p:attrName>ppt_h</p:attrName>
                                        </p:attrNameLst>
                                      </p:cBhvr>
                                      <p:tavLst>
                                        <p:tav tm="0">
                                          <p:val>
                                            <p:fltVal val="0"/>
                                          </p:val>
                                        </p:tav>
                                        <p:tav tm="100000">
                                          <p:val>
                                            <p:strVal val="#ppt_h"/>
                                          </p:val>
                                        </p:tav>
                                      </p:tavLst>
                                    </p:anim>
                                    <p:animEffect transition="in" filter="fad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Problemas experimentados y la manera de resolverlos</a:t>
            </a:r>
            <a:endParaRPr lang="en-US" dirty="0"/>
          </a:p>
        </p:txBody>
      </p:sp>
      <p:sp>
        <p:nvSpPr>
          <p:cNvPr id="3" name="Marcador de contenido 2"/>
          <p:cNvSpPr>
            <a:spLocks noGrp="1"/>
          </p:cNvSpPr>
          <p:nvPr>
            <p:ph idx="1"/>
          </p:nvPr>
        </p:nvSpPr>
        <p:spPr>
          <a:xfrm>
            <a:off x="685801" y="2142067"/>
            <a:ext cx="10131425" cy="4557671"/>
          </a:xfrm>
        </p:spPr>
        <p:txBody>
          <a:bodyPr>
            <a:normAutofit/>
          </a:bodyPr>
          <a:lstStyle/>
          <a:p>
            <a:pPr algn="just"/>
            <a:r>
              <a:rPr lang="es-MX" dirty="0"/>
              <a:t>Conexión con la base de datos: Tuvimos problemas al conectar la base de datos, la manera como lo resolvimos fue revisar si la sintaxis estaba de forma correcta e instalando los drivers correspondientes, así logramos conectar la base de datos.</a:t>
            </a:r>
            <a:endParaRPr lang="en-US" dirty="0"/>
          </a:p>
          <a:p>
            <a:pPr algn="just"/>
            <a:r>
              <a:rPr lang="es-MX" dirty="0"/>
              <a:t>Al momento de ejecutar las sentencias SQL: Tuvimos varios problemas con las sentencias SQL, la manera por la cual lo solucionamos fue nuevamente revisar la sintaxis si estaba de forma correcta o investigando su sintaxis, una vez hecho esto logramos resolver nuestro problema.</a:t>
            </a:r>
            <a:endParaRPr lang="en-US" dirty="0"/>
          </a:p>
          <a:p>
            <a:pPr algn="just"/>
            <a:r>
              <a:rPr lang="es-MX" dirty="0"/>
              <a:t>Para hacer las búsquedas aproximadas: Las búsquedas exactas ya nos salían sin problema alguno, pero aun teníamos el problema de que no buscaba por aproximación, la manera por la cual la resolvimos fue pidiendo ayuda de nuestro profesor, nos mencionó que para poder lograr eso se ponía un % al final de la sentencia, una vez implementado esto nuestro problema fue solucionado.</a:t>
            </a:r>
            <a:endParaRPr lang="en-US" dirty="0"/>
          </a:p>
          <a:p>
            <a:pPr algn="just"/>
            <a:endParaRPr lang="en-US" dirty="0"/>
          </a:p>
        </p:txBody>
      </p:sp>
    </p:spTree>
    <p:extLst>
      <p:ext uri="{BB962C8B-B14F-4D97-AF65-F5344CB8AC3E}">
        <p14:creationId xmlns:p14="http://schemas.microsoft.com/office/powerpoint/2010/main" val="660818836"/>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19740" t="39165" r="52500" b="47130"/>
          <a:stretch/>
        </p:blipFill>
        <p:spPr>
          <a:xfrm>
            <a:off x="400050" y="391827"/>
            <a:ext cx="5076826" cy="1409700"/>
          </a:xfrm>
          <a:prstGeom prst="rect">
            <a:avLst/>
          </a:prstGeom>
        </p:spPr>
      </p:pic>
      <p:pic>
        <p:nvPicPr>
          <p:cNvPr id="5" name="Imagen 4"/>
          <p:cNvPicPr>
            <a:picLocks noChangeAspect="1"/>
          </p:cNvPicPr>
          <p:nvPr/>
        </p:nvPicPr>
        <p:blipFill rotWithShape="1">
          <a:blip r:embed="rId3"/>
          <a:srcRect l="22396" t="22963" r="42864" b="32777"/>
          <a:stretch/>
        </p:blipFill>
        <p:spPr>
          <a:xfrm>
            <a:off x="5619750" y="2085975"/>
            <a:ext cx="6353175" cy="4552950"/>
          </a:xfrm>
          <a:prstGeom prst="rect">
            <a:avLst/>
          </a:prstGeom>
        </p:spPr>
      </p:pic>
    </p:spTree>
    <p:extLst>
      <p:ext uri="{BB962C8B-B14F-4D97-AF65-F5344CB8AC3E}">
        <p14:creationId xmlns:p14="http://schemas.microsoft.com/office/powerpoint/2010/main" val="2795799717"/>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Problemas experimentados y la manera de resolverlos</a:t>
            </a:r>
            <a:endParaRPr lang="es-MX" dirty="0"/>
          </a:p>
        </p:txBody>
      </p:sp>
      <p:sp>
        <p:nvSpPr>
          <p:cNvPr id="3" name="Marcador de contenido 2"/>
          <p:cNvSpPr>
            <a:spLocks noGrp="1"/>
          </p:cNvSpPr>
          <p:nvPr>
            <p:ph idx="1"/>
          </p:nvPr>
        </p:nvSpPr>
        <p:spPr/>
        <p:txBody>
          <a:bodyPr/>
          <a:lstStyle/>
          <a:p>
            <a:pPr algn="just"/>
            <a:r>
              <a:rPr lang="es-MX" dirty="0"/>
              <a:t>Al momento de ordenar las columnas del </a:t>
            </a:r>
            <a:r>
              <a:rPr lang="es-MX" dirty="0" err="1"/>
              <a:t>ListView</a:t>
            </a:r>
            <a:r>
              <a:rPr lang="es-MX" dirty="0"/>
              <a:t>: Teníamos un problema que, si metíamos la ordenación al momento de cerrar la conexión y volver a abrir el </a:t>
            </a:r>
            <a:r>
              <a:rPr lang="es-MX" dirty="0" err="1"/>
              <a:t>ListView</a:t>
            </a:r>
            <a:r>
              <a:rPr lang="es-MX" dirty="0"/>
              <a:t> el programa tronaba, la manera por la cual la solucionamos fue quitando el botón de desconectar ya que llegamos a la conclusión que ese botón no era necesario tenerlo y así nuestro problema quedo resuelto.</a:t>
            </a:r>
            <a:endParaRPr lang="en-US" dirty="0"/>
          </a:p>
          <a:p>
            <a:pPr algn="just"/>
            <a:r>
              <a:rPr lang="es-MX" dirty="0"/>
              <a:t> Al momento de poner en pantalla completa el programa: Teníamos el problema de que al hacer el programa de pantalla completa todos los controles se mostraban de forma desordenada, la manera por la cual lo resolvimos fue hacer uso de la propiedad Dock, al implementarla nuestro problema desapareció ya que los controles quedaban en su sitio adecuado.</a:t>
            </a:r>
            <a:endParaRPr lang="en-US" dirty="0"/>
          </a:p>
          <a:p>
            <a:pPr algn="just"/>
            <a:r>
              <a:rPr lang="es-MX" dirty="0"/>
              <a:t>La creación de la interfaz: Fue uno de los primeros problemas dado que sin esta el programa no funcionaria, para poder resolverlo propusimos ideas de cómo hacerlo hasta que llegamos a un acuerdo de cual utilizaríamos.</a:t>
            </a:r>
            <a:endParaRPr lang="en-US" dirty="0"/>
          </a:p>
          <a:p>
            <a:endParaRPr lang="es-MX" dirty="0"/>
          </a:p>
        </p:txBody>
      </p:sp>
    </p:spTree>
    <p:extLst>
      <p:ext uri="{BB962C8B-B14F-4D97-AF65-F5344CB8AC3E}">
        <p14:creationId xmlns:p14="http://schemas.microsoft.com/office/powerpoint/2010/main" val="3804510135"/>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srcRect l="28760" t="22513" r="16833" b="22902"/>
          <a:stretch/>
        </p:blipFill>
        <p:spPr>
          <a:xfrm>
            <a:off x="285747" y="295274"/>
            <a:ext cx="5667378" cy="3420358"/>
          </a:xfrm>
          <a:prstGeom prst="rect">
            <a:avLst/>
          </a:prstGeom>
        </p:spPr>
      </p:pic>
      <p:pic>
        <p:nvPicPr>
          <p:cNvPr id="5" name="Imagen 4"/>
          <p:cNvPicPr>
            <a:picLocks noChangeAspect="1"/>
          </p:cNvPicPr>
          <p:nvPr/>
        </p:nvPicPr>
        <p:blipFill>
          <a:blip r:embed="rId3"/>
          <a:stretch>
            <a:fillRect/>
          </a:stretch>
        </p:blipFill>
        <p:spPr>
          <a:xfrm>
            <a:off x="6343650" y="3209924"/>
            <a:ext cx="5620887" cy="3420358"/>
          </a:xfrm>
          <a:prstGeom prst="rect">
            <a:avLst/>
          </a:prstGeom>
        </p:spPr>
      </p:pic>
    </p:spTree>
    <p:extLst>
      <p:ext uri="{BB962C8B-B14F-4D97-AF65-F5344CB8AC3E}">
        <p14:creationId xmlns:p14="http://schemas.microsoft.com/office/powerpoint/2010/main" val="131354009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Roles de </a:t>
            </a:r>
            <a:r>
              <a:rPr lang="en-US" dirty="0" err="1"/>
              <a:t>los</a:t>
            </a:r>
            <a:r>
              <a:rPr lang="en-US" dirty="0"/>
              <a:t> </a:t>
            </a:r>
            <a:r>
              <a:rPr lang="en-US" dirty="0" err="1"/>
              <a:t>integrantes</a:t>
            </a:r>
            <a:endParaRPr lang="en-US" dirty="0"/>
          </a:p>
        </p:txBody>
      </p:sp>
      <p:sp>
        <p:nvSpPr>
          <p:cNvPr id="3" name="Marcador de contenido 2"/>
          <p:cNvSpPr>
            <a:spLocks noGrp="1"/>
          </p:cNvSpPr>
          <p:nvPr>
            <p:ph idx="1"/>
          </p:nvPr>
        </p:nvSpPr>
        <p:spPr>
          <a:xfrm>
            <a:off x="685801" y="2142067"/>
            <a:ext cx="10131425" cy="4557671"/>
          </a:xfrm>
        </p:spPr>
        <p:txBody>
          <a:bodyPr>
            <a:normAutofit lnSpcReduction="10000"/>
          </a:bodyPr>
          <a:lstStyle/>
          <a:p>
            <a:pPr algn="just"/>
            <a:r>
              <a:rPr lang="es-MX" dirty="0"/>
              <a:t>Alan </a:t>
            </a:r>
            <a:endParaRPr lang="en-US" dirty="0"/>
          </a:p>
          <a:p>
            <a:pPr lvl="1" algn="just"/>
            <a:r>
              <a:rPr lang="es-MX" dirty="0"/>
              <a:t>Creación de la interfaz.</a:t>
            </a:r>
            <a:endParaRPr lang="en-US" dirty="0"/>
          </a:p>
          <a:p>
            <a:pPr lvl="1" algn="just"/>
            <a:r>
              <a:rPr lang="es-MX" dirty="0"/>
              <a:t>Creación del apartado de eliminación</a:t>
            </a:r>
            <a:r>
              <a:rPr lang="es-MX" dirty="0" smtClean="0"/>
              <a:t>.</a:t>
            </a:r>
          </a:p>
          <a:p>
            <a:pPr lvl="1" algn="just"/>
            <a:r>
              <a:rPr lang="es-MX" dirty="0" smtClean="0"/>
              <a:t>Creación del apartado de productos.</a:t>
            </a:r>
            <a:endParaRPr lang="en-US" dirty="0"/>
          </a:p>
          <a:p>
            <a:pPr algn="just"/>
            <a:r>
              <a:rPr lang="es-MX" dirty="0" smtClean="0"/>
              <a:t>Oswaldo</a:t>
            </a:r>
            <a:endParaRPr lang="en-US" dirty="0"/>
          </a:p>
          <a:p>
            <a:pPr lvl="1" algn="just"/>
            <a:r>
              <a:rPr lang="es-MX" dirty="0"/>
              <a:t>Creación del apartado de búsquedas.</a:t>
            </a:r>
            <a:endParaRPr lang="en-US" dirty="0"/>
          </a:p>
          <a:p>
            <a:pPr algn="just"/>
            <a:r>
              <a:rPr lang="es-MX" dirty="0"/>
              <a:t>Salvador</a:t>
            </a:r>
            <a:endParaRPr lang="en-US" dirty="0"/>
          </a:p>
          <a:p>
            <a:pPr lvl="1" algn="just"/>
            <a:r>
              <a:rPr lang="es-MX" dirty="0"/>
              <a:t>Creación del apartado de modificación.</a:t>
            </a:r>
            <a:endParaRPr lang="en-US" dirty="0"/>
          </a:p>
          <a:p>
            <a:pPr algn="just"/>
            <a:r>
              <a:rPr lang="es-MX" dirty="0"/>
              <a:t>Karla</a:t>
            </a:r>
            <a:endParaRPr lang="en-US" dirty="0"/>
          </a:p>
          <a:p>
            <a:pPr lvl="1" algn="just"/>
            <a:r>
              <a:rPr lang="es-MX" dirty="0"/>
              <a:t>Creación de la base de datos.</a:t>
            </a:r>
            <a:endParaRPr lang="en-US" dirty="0"/>
          </a:p>
          <a:p>
            <a:pPr algn="just"/>
            <a:r>
              <a:rPr lang="es-MX" dirty="0"/>
              <a:t>Viera </a:t>
            </a:r>
            <a:endParaRPr lang="en-US" dirty="0"/>
          </a:p>
          <a:p>
            <a:pPr lvl="1" algn="just"/>
            <a:r>
              <a:rPr lang="es-MX" dirty="0"/>
              <a:t>Creación del apartado de captura.</a:t>
            </a:r>
            <a:endParaRPr lang="en-US" dirty="0"/>
          </a:p>
          <a:p>
            <a:endParaRPr lang="en-US" dirty="0"/>
          </a:p>
        </p:txBody>
      </p:sp>
      <p:pic>
        <p:nvPicPr>
          <p:cNvPr id="1026" name="Picture 2" descr="Resultado de imagen para equipo 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6497226" y="3340902"/>
            <a:ext cx="4320000" cy="21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572001"/>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Celestial</Template>
  <TotalTime>71</TotalTime>
  <Words>840</Words>
  <Application>Microsoft Office PowerPoint</Application>
  <PresentationFormat>Panorámica</PresentationFormat>
  <Paragraphs>42</Paragraphs>
  <Slides>10</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Arial</vt:lpstr>
      <vt:lpstr>Calibri</vt:lpstr>
      <vt:lpstr>Calibri Light</vt:lpstr>
      <vt:lpstr>Celestial</vt:lpstr>
      <vt:lpstr>Equipo #6 tienda de abarrotes</vt:lpstr>
      <vt:lpstr>Análisis del problema</vt:lpstr>
      <vt:lpstr>Detalles relevantes del programa</vt:lpstr>
      <vt:lpstr>Presentación de PowerPoint</vt:lpstr>
      <vt:lpstr>Problemas experimentados y la manera de resolverlos</vt:lpstr>
      <vt:lpstr>Presentación de PowerPoint</vt:lpstr>
      <vt:lpstr>Problemas experimentados y la manera de resolverlos</vt:lpstr>
      <vt:lpstr>Presentación de PowerPoint</vt:lpstr>
      <vt:lpstr>Roles de los integrantes</vt:lpstr>
      <vt:lpstr>Conclusión DEL equipo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Equipo #6 tienda de abarrotes</dc:title>
  <dc:creator>Alan Figueroa</dc:creator>
  <cp:lastModifiedBy>Alan Figueroa</cp:lastModifiedBy>
  <cp:revision>14</cp:revision>
  <dcterms:created xsi:type="dcterms:W3CDTF">2018-11-29T06:40:00Z</dcterms:created>
  <dcterms:modified xsi:type="dcterms:W3CDTF">2018-11-29T07:53:36Z</dcterms:modified>
</cp:coreProperties>
</file>

<file path=docProps/thumbnail.jpeg>
</file>